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0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74E496-9421-3943-6853-D63881B88B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DCDBD4F-F67B-B16C-F9F1-13057F89ED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E2FB491-1AB1-3FF6-E202-DC66716B0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725E-3248-4DD6-A96F-8CEC248F5BDB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A357342-81C9-5895-4CC7-EE9F5B2AB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4A459E7-3532-FDA5-39CD-114CBF8B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C868-3CCD-44EE-8ECA-CCAE3805F4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8687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AB0D23-57DB-6B3F-21F0-342CF4068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162605A-BD87-E767-F514-9917B0F3E8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5102F8E-1BD1-E243-D7AA-1ED77DFDA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725E-3248-4DD6-A96F-8CEC248F5BDB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4A61B8-742D-47B3-6EA5-FBD678614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59BE48-D7A2-C368-1A73-187119540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C868-3CCD-44EE-8ECA-CCAE3805F4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9772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1A66FCE-5D3F-5CED-D455-7BDC9E7A9F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6606F35-B5C5-4E42-58FF-008782AF0B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B9BD4A3-36C9-15C4-E304-59CE23708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725E-3248-4DD6-A96F-8CEC248F5BDB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424C464-DE6A-2779-BE37-76463CC8D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A3D025E-249D-CDF3-20FF-5B5325102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C868-3CCD-44EE-8ECA-CCAE3805F4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7048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D8210E-800F-369C-83FB-AA04F7558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54109EB-51E8-783F-C42B-A4B491859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38BD2F-BB7A-41EA-6920-A1698CBB4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725E-3248-4DD6-A96F-8CEC248F5BDB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07C2FFF-3B94-D983-D430-22417F19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B825DD6-77DB-801B-3ACB-7EE94C903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C868-3CCD-44EE-8ECA-CCAE3805F4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1027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7085D4-B66C-7990-9DE2-155D913B6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C546A40-E677-F1C6-1A0E-70ACB3042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3B0E70C-CEAE-79EC-A82E-67774F2F5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725E-3248-4DD6-A96F-8CEC248F5BDB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52794FD-E49F-3B0C-3309-2EFFD58F9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357C2D-5F53-8408-2B0B-C3CD4F3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C868-3CCD-44EE-8ECA-CCAE3805F4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8186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D23972-805A-F269-9A55-FB7B4630C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A0C5C1-48AC-9CE4-37B0-35A8420BA0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7B12573-42E2-D854-0368-89FA2538F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F519530-4425-BF75-7F57-93847C7AA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725E-3248-4DD6-A96F-8CEC248F5BDB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EB9EDDC-AEB0-9443-889B-140E6E3A5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390E58A-D1A1-B68C-B57C-43F6808B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C868-3CCD-44EE-8ECA-CCAE3805F4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9722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428051-76DC-2C40-8E66-57FEB8795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BEB581D-2777-1225-89F2-AFE45F8CE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9104292-8D2C-86B4-04BF-4C60A59683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1EAA46C-A2C6-9D6D-B40A-73B8DFE25E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DB6E31F-E60B-CA55-281C-C8040EBAA6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95DF733-373D-EDA4-5219-12BA9C84A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725E-3248-4DD6-A96F-8CEC248F5BDB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1DA0D9C-A4D0-E73F-BAD7-5237BF7DB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78A7830-276C-54B7-5AAD-301C52720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C868-3CCD-44EE-8ECA-CCAE3805F4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998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374ED3-D97D-D556-F221-ED26CAD26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B547EDB-3D34-A80E-2510-4AAC95207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725E-3248-4DD6-A96F-8CEC248F5BDB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1E85EBD-BBBD-A6EB-93C3-D2AF685C2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F87B34E-684A-4D52-94E8-0244A4299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C868-3CCD-44EE-8ECA-CCAE3805F4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5846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28E8FB8-1CD7-FBC1-833B-E702C82E2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725E-3248-4DD6-A96F-8CEC248F5BDB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C5E6089-A9DB-3E89-05E8-D37427FDD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AAFB77C-5D95-D364-0B59-F424F5F42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C868-3CCD-44EE-8ECA-CCAE3805F4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827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0480FD-68F4-25FA-3286-807EFFABE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BC06474-58E5-231A-4ECA-894A3FA62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B42A5F6-316F-1CB7-8A10-E597DC196A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AE3E132-EA66-1942-D79D-8BF756FD0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725E-3248-4DD6-A96F-8CEC248F5BDB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7AA2638-4AAB-9669-0FB3-27D39E28E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5F1AE96-2C40-09FF-6644-B35FF219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C868-3CCD-44EE-8ECA-CCAE3805F4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4137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A42287-7FFE-CF8C-6F67-C03976F20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8F0F24F-CE8F-A5F4-B7C0-57E14DD312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09E3401-3B0E-2956-ACEE-C9FC56D1E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F7D5782-6AC4-0949-880F-61688E6B6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0725E-3248-4DD6-A96F-8CEC248F5BDB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53DAF3B-5F51-CAC9-B9F2-545E92D97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883277D-24BF-F72C-FD41-E8580160F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0C868-3CCD-44EE-8ECA-CCAE3805F4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4775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14E6D92-EC74-0C59-78EE-6068F9D35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8FF8ECE-FF08-B8CE-5661-4424A30DB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071740F-9499-4ABA-2788-2D11428838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70725E-3248-4DD6-A96F-8CEC248F5BDB}" type="datetimeFigureOut">
              <a:rPr lang="sv-SE" smtClean="0"/>
              <a:t>2026-01-30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81D88F-6C7D-9667-6362-9C49751F3A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30F4A5-4A37-DEA0-E9D7-6525385CD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90C868-3CCD-44EE-8ECA-CCAE3805F4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4615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ADF1F-294A-6826-EE31-D6D72521B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kärmbild&#10;&#10;AI-genererat innehåll kan vara felaktigt.">
            <a:extLst>
              <a:ext uri="{FF2B5EF4-FFF2-40B4-BE49-F238E27FC236}">
                <a16:creationId xmlns:a16="http://schemas.microsoft.com/office/drawing/2014/main" id="{F4C592E3-F2D0-A748-FB8E-CAB0521804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059" y="-266702"/>
            <a:ext cx="6858000" cy="6858000"/>
          </a:xfrm>
          <a:prstGeom prst="rect">
            <a:avLst/>
          </a:prstGeom>
        </p:spPr>
      </p:pic>
      <p:sp>
        <p:nvSpPr>
          <p:cNvPr id="25" name="textruta 24">
            <a:extLst>
              <a:ext uri="{FF2B5EF4-FFF2-40B4-BE49-F238E27FC236}">
                <a16:creationId xmlns:a16="http://schemas.microsoft.com/office/drawing/2014/main" id="{05AFFA25-B0BB-16DC-62CF-B440C780D5CA}"/>
              </a:ext>
            </a:extLst>
          </p:cNvPr>
          <p:cNvSpPr txBox="1"/>
          <p:nvPr/>
        </p:nvSpPr>
        <p:spPr>
          <a:xfrm>
            <a:off x="0" y="184150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 Black" panose="020B0A04020102020204" pitchFamily="34" charset="0"/>
              </a:rPr>
              <a:t>CaliperDock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B714A3DB-72E8-ACD8-73F0-A8238697F1DA}"/>
              </a:ext>
            </a:extLst>
          </p:cNvPr>
          <p:cNvSpPr txBox="1"/>
          <p:nvPr/>
        </p:nvSpPr>
        <p:spPr>
          <a:xfrm>
            <a:off x="241004" y="777668"/>
            <a:ext cx="68580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CaliperDock – Säkert skydd för ditt precisionsmått</a:t>
            </a:r>
          </a:p>
          <a:p>
            <a:endParaRPr lang="sv-SE" sz="1200" b="1" dirty="0"/>
          </a:p>
          <a:p>
            <a:pPr>
              <a:buNone/>
            </a:pPr>
            <a:r>
              <a:rPr lang="sv-SE" sz="1200" b="1" dirty="0"/>
              <a:t>Vad är CaliperDock?</a:t>
            </a:r>
            <a:r>
              <a:rPr lang="sv-SE" sz="1200" dirty="0"/>
              <a:t> CaliperDock är en dedikerad organiseringslösning för </a:t>
            </a:r>
            <a:r>
              <a:rPr lang="sv-SE" sz="1200" b="1" dirty="0"/>
              <a:t>Mitutoyo skjutmått</a:t>
            </a:r>
            <a:r>
              <a:rPr lang="sv-SE" sz="1200" dirty="0"/>
              <a:t>, anpassad för att passa både de klassiska analoga modellerna och de moderna digitala varianterna. Det är mer än bara en hållare – det är ett skyddande hem för ett av dina viktigaste precisionsinstrument.</a:t>
            </a:r>
          </a:p>
          <a:p>
            <a:pPr>
              <a:buNone/>
            </a:pPr>
            <a:r>
              <a:rPr lang="sv-SE" sz="1200" b="1" dirty="0"/>
              <a:t>Användning</a:t>
            </a:r>
            <a:r>
              <a:rPr lang="sv-SE" sz="1200" dirty="0"/>
              <a:t> CaliperDock fästs magnetiskt där du behöver det mest – vid mätstationen, på maskindörren eller direkt vid din CAD-station. Skjutmåttet placeras säkert i hållaren med skänklarna skyddade, vilket minimerar risken för att instrumentet ska ligga löst bland spånor, verktyg eller utsättas för fallskador.</a:t>
            </a:r>
          </a:p>
          <a:p>
            <a:endParaRPr lang="sv-SE" sz="1200" b="1" dirty="0"/>
          </a:p>
          <a:p>
            <a:endParaRPr lang="sv-SE" sz="1200" b="1" dirty="0"/>
          </a:p>
          <a:p>
            <a:pPr>
              <a:buNone/>
            </a:pPr>
            <a:r>
              <a:rPr lang="sv-SE" sz="1200" b="1" dirty="0"/>
              <a:t>Fördelar</a:t>
            </a:r>
          </a:p>
          <a:p>
            <a:pPr>
              <a:buNone/>
            </a:pPr>
            <a:endParaRPr lang="sv-SE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1200" b="1" dirty="0"/>
              <a:t>Bevarad precision:</a:t>
            </a:r>
            <a:r>
              <a:rPr lang="sv-SE" sz="1200" dirty="0"/>
              <a:t> Genom att ge skjutmåttet en fast plats minskar risken för stötar och fall som kan påverka kalibreringen.</a:t>
            </a:r>
          </a:p>
          <a:p>
            <a:endParaRPr lang="sv-SE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1200" b="1" dirty="0"/>
              <a:t>Snabb åtkomlighet:</a:t>
            </a:r>
            <a:r>
              <a:rPr lang="sv-SE" sz="1200" dirty="0"/>
              <a:t> Du har alltid ditt mätverktyg inom räckhåll, perfekt placerat för att snabbt kunna kontrollera mått under pågående produktion.</a:t>
            </a:r>
          </a:p>
          <a:p>
            <a:endParaRPr lang="sv-SE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1200" b="1" dirty="0"/>
              <a:t>Kundanpassad märkning:</a:t>
            </a:r>
            <a:r>
              <a:rPr lang="sv-SE" sz="1200" dirty="0"/>
              <a:t> Möjligheten till unik lasermärkning i klykan (t.ex. maskinnummer) säkerställer att rätt mätverktyg stannar på rätt station.</a:t>
            </a:r>
          </a:p>
          <a:p>
            <a:endParaRPr lang="sv-SE" sz="12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1200" b="1" dirty="0"/>
              <a:t>Skonsam montering:</a:t>
            </a:r>
            <a:r>
              <a:rPr lang="sv-SE" sz="1200" dirty="0"/>
              <a:t> Gummibelagd baksida garanterar att CaliperDock sitter stadigt utan att lämna märken på känsliga ytor.</a:t>
            </a:r>
          </a:p>
          <a:p>
            <a:endParaRPr lang="sv-SE" sz="1200" b="1" dirty="0"/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B52EE240-9BCB-12A6-3C64-9B756C02698E}"/>
              </a:ext>
            </a:extLst>
          </p:cNvPr>
          <p:cNvSpPr/>
          <p:nvPr/>
        </p:nvSpPr>
        <p:spPr>
          <a:xfrm>
            <a:off x="0" y="6324602"/>
            <a:ext cx="12192000" cy="53339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38" name="Bild 37">
            <a:extLst>
              <a:ext uri="{FF2B5EF4-FFF2-40B4-BE49-F238E27FC236}">
                <a16:creationId xmlns:a16="http://schemas.microsoft.com/office/drawing/2014/main" id="{A0CB21D0-FAE2-F565-66FF-454EA7ABC4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139700" y="6100415"/>
            <a:ext cx="2007021" cy="1146869"/>
          </a:xfrm>
          <a:prstGeom prst="rect">
            <a:avLst/>
          </a:prstGeom>
        </p:spPr>
      </p:pic>
      <p:sp>
        <p:nvSpPr>
          <p:cNvPr id="39" name="textruta 38">
            <a:extLst>
              <a:ext uri="{FF2B5EF4-FFF2-40B4-BE49-F238E27FC236}">
                <a16:creationId xmlns:a16="http://schemas.microsoft.com/office/drawing/2014/main" id="{C28B6353-80A0-42FC-E0AE-525857B46630}"/>
              </a:ext>
            </a:extLst>
          </p:cNvPr>
          <p:cNvSpPr txBox="1"/>
          <p:nvPr/>
        </p:nvSpPr>
        <p:spPr>
          <a:xfrm>
            <a:off x="1628093" y="6452799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b="1" dirty="0">
                <a:solidFill>
                  <a:schemeClr val="bg1"/>
                </a:solidFill>
              </a:rPr>
              <a:t>www.lg3d.se	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E1D5FC75-0C24-82C1-B578-1EC23A187DA0}"/>
              </a:ext>
            </a:extLst>
          </p:cNvPr>
          <p:cNvSpPr txBox="1"/>
          <p:nvPr/>
        </p:nvSpPr>
        <p:spPr>
          <a:xfrm>
            <a:off x="10797418" y="6452799"/>
            <a:ext cx="1359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1200" b="1" dirty="0">
                <a:solidFill>
                  <a:schemeClr val="bg1"/>
                </a:solidFill>
              </a:rPr>
              <a:t>(+46) 0736800815	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48AE0D1B-37E7-BCC1-096F-F470511C92F6}"/>
              </a:ext>
            </a:extLst>
          </p:cNvPr>
          <p:cNvSpPr txBox="1"/>
          <p:nvPr/>
        </p:nvSpPr>
        <p:spPr>
          <a:xfrm>
            <a:off x="5255834" y="6452799"/>
            <a:ext cx="16803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sv-SE" sz="1200" b="1" dirty="0">
                <a:solidFill>
                  <a:schemeClr val="bg1"/>
                </a:solidFill>
              </a:rPr>
              <a:t>lg3dab@outlook.com	</a:t>
            </a:r>
          </a:p>
        </p:txBody>
      </p:sp>
    </p:spTree>
    <p:extLst>
      <p:ext uri="{BB962C8B-B14F-4D97-AF65-F5344CB8AC3E}">
        <p14:creationId xmlns:p14="http://schemas.microsoft.com/office/powerpoint/2010/main" val="1195615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kärmbild&#10;&#10;AI-genererat innehåll kan vara felaktigt.">
            <a:extLst>
              <a:ext uri="{FF2B5EF4-FFF2-40B4-BE49-F238E27FC236}">
                <a16:creationId xmlns:a16="http://schemas.microsoft.com/office/drawing/2014/main" id="{AE478C3E-C5ED-6E1C-D830-51C9936CBF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4181" y="-184151"/>
            <a:ext cx="6858000" cy="6858000"/>
          </a:xfrm>
          <a:prstGeom prst="rect">
            <a:avLst/>
          </a:prstGeom>
        </p:spPr>
      </p:pic>
      <p:cxnSp>
        <p:nvCxnSpPr>
          <p:cNvPr id="7" name="Koppling: vinklad 6">
            <a:extLst>
              <a:ext uri="{FF2B5EF4-FFF2-40B4-BE49-F238E27FC236}">
                <a16:creationId xmlns:a16="http://schemas.microsoft.com/office/drawing/2014/main" id="{971A80E6-E87E-9E98-308E-AA0CC3A17BE4}"/>
              </a:ext>
            </a:extLst>
          </p:cNvPr>
          <p:cNvCxnSpPr>
            <a:cxnSpLocks/>
          </p:cNvCxnSpPr>
          <p:nvPr/>
        </p:nvCxnSpPr>
        <p:spPr>
          <a:xfrm>
            <a:off x="7137400" y="2379364"/>
            <a:ext cx="736600" cy="515899"/>
          </a:xfrm>
          <a:prstGeom prst="bentConnector3">
            <a:avLst>
              <a:gd name="adj1" fmla="val 50000"/>
            </a:avLst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textruta 12">
            <a:extLst>
              <a:ext uri="{FF2B5EF4-FFF2-40B4-BE49-F238E27FC236}">
                <a16:creationId xmlns:a16="http://schemas.microsoft.com/office/drawing/2014/main" id="{C6310A7C-A95F-CBA0-F1A9-ACBF7AC6AF48}"/>
              </a:ext>
            </a:extLst>
          </p:cNvPr>
          <p:cNvSpPr txBox="1"/>
          <p:nvPr/>
        </p:nvSpPr>
        <p:spPr>
          <a:xfrm>
            <a:off x="5793762" y="2194698"/>
            <a:ext cx="1343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solidFill>
                  <a:schemeClr val="accent1"/>
                </a:solidFill>
              </a:rPr>
              <a:t>Adaptiv QR</a:t>
            </a:r>
          </a:p>
        </p:txBody>
      </p:sp>
      <p:cxnSp>
        <p:nvCxnSpPr>
          <p:cNvPr id="14" name="Koppling: vinklad 13">
            <a:extLst>
              <a:ext uri="{FF2B5EF4-FFF2-40B4-BE49-F238E27FC236}">
                <a16:creationId xmlns:a16="http://schemas.microsoft.com/office/drawing/2014/main" id="{27270375-600D-A08B-CE76-93F5FF958BF2}"/>
              </a:ext>
            </a:extLst>
          </p:cNvPr>
          <p:cNvCxnSpPr>
            <a:cxnSpLocks/>
          </p:cNvCxnSpPr>
          <p:nvPr/>
        </p:nvCxnSpPr>
        <p:spPr>
          <a:xfrm flipV="1">
            <a:off x="6324600" y="3577369"/>
            <a:ext cx="812800" cy="503709"/>
          </a:xfrm>
          <a:prstGeom prst="bentConnector3">
            <a:avLst>
              <a:gd name="adj1" fmla="val 50000"/>
            </a:avLst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textruta 14">
            <a:extLst>
              <a:ext uri="{FF2B5EF4-FFF2-40B4-BE49-F238E27FC236}">
                <a16:creationId xmlns:a16="http://schemas.microsoft.com/office/drawing/2014/main" id="{C7D261BB-F428-53E4-EC41-66B5CF7C7842}"/>
              </a:ext>
            </a:extLst>
          </p:cNvPr>
          <p:cNvSpPr txBox="1"/>
          <p:nvPr/>
        </p:nvSpPr>
        <p:spPr>
          <a:xfrm>
            <a:off x="4999399" y="3896412"/>
            <a:ext cx="1401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accent1"/>
                </a:solidFill>
              </a:rPr>
              <a:t>Din logotyp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DFB4C95C-1611-8C02-4203-9EA994B96984}"/>
              </a:ext>
            </a:extLst>
          </p:cNvPr>
          <p:cNvSpPr txBox="1"/>
          <p:nvPr/>
        </p:nvSpPr>
        <p:spPr>
          <a:xfrm>
            <a:off x="0" y="184150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 Black" panose="020B0A04020102020204" pitchFamily="34" charset="0"/>
              </a:rPr>
              <a:t>CaliperDock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2762B877-D2B1-CD59-2D79-77F1C1888E64}"/>
              </a:ext>
            </a:extLst>
          </p:cNvPr>
          <p:cNvSpPr txBox="1"/>
          <p:nvPr/>
        </p:nvSpPr>
        <p:spPr>
          <a:xfrm>
            <a:off x="539583" y="693677"/>
            <a:ext cx="4525983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Teknisk Specifikation:</a:t>
            </a:r>
          </a:p>
          <a:p>
            <a:endParaRPr lang="sv-SE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b="1" dirty="0"/>
              <a:t>Tillverkningsmetod: </a:t>
            </a:r>
            <a:r>
              <a:rPr lang="sv-SE" sz="1200" dirty="0"/>
              <a:t>Industriell additiv tillverkning (FDM)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b="1" dirty="0"/>
              <a:t>Material:</a:t>
            </a:r>
            <a:r>
              <a:rPr lang="sv-SE" sz="1200" dirty="0"/>
              <a:t> Högkvalitativ PLA Matt (bioplast)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b="1" dirty="0"/>
              <a:t>Märkning: </a:t>
            </a:r>
            <a:r>
              <a:rPr lang="sv-SE" sz="1200" dirty="0"/>
              <a:t>Permanent industriell UV-lasermärkning </a:t>
            </a:r>
          </a:p>
          <a:p>
            <a:r>
              <a:rPr lang="sv-SE" sz="1200" dirty="0"/>
              <a:t>     (logotyp och QR-kod)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b="1" dirty="0"/>
              <a:t>Dimensioner (H x B x D):</a:t>
            </a:r>
            <a:r>
              <a:rPr lang="sv-SE" sz="1200" dirty="0"/>
              <a:t> 75 x 48 x 25 mm.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b="1" dirty="0"/>
              <a:t>Infästning:</a:t>
            </a:r>
            <a:r>
              <a:rPr lang="sv-SE" sz="1200" dirty="0"/>
              <a:t> 2 st integrerade Neodymmagneter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b="1" dirty="0"/>
              <a:t>Ytskydd:</a:t>
            </a:r>
            <a:r>
              <a:rPr lang="sv-SE" sz="1200" dirty="0"/>
              <a:t> 1 mm högfriktionsgummi (repskydd)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b="1" dirty="0"/>
              <a:t>Kompatibilitet:</a:t>
            </a:r>
            <a:r>
              <a:rPr lang="sv-SE" sz="1200" dirty="0"/>
              <a:t> Optimerad för Mitutoyo och liknande skjutmått</a:t>
            </a:r>
          </a:p>
        </p:txBody>
      </p:sp>
      <p:cxnSp>
        <p:nvCxnSpPr>
          <p:cNvPr id="29" name="Koppling: vinklad 28">
            <a:extLst>
              <a:ext uri="{FF2B5EF4-FFF2-40B4-BE49-F238E27FC236}">
                <a16:creationId xmlns:a16="http://schemas.microsoft.com/office/drawing/2014/main" id="{C777AA42-C155-A56A-5743-0A5944626FE5}"/>
              </a:ext>
            </a:extLst>
          </p:cNvPr>
          <p:cNvCxnSpPr>
            <a:cxnSpLocks/>
          </p:cNvCxnSpPr>
          <p:nvPr/>
        </p:nvCxnSpPr>
        <p:spPr>
          <a:xfrm>
            <a:off x="3259556" y="879861"/>
            <a:ext cx="4836694" cy="981121"/>
          </a:xfrm>
          <a:prstGeom prst="bentConnector3">
            <a:avLst>
              <a:gd name="adj1" fmla="val 50000"/>
            </a:avLst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4" name="textruta 33">
            <a:extLst>
              <a:ext uri="{FF2B5EF4-FFF2-40B4-BE49-F238E27FC236}">
                <a16:creationId xmlns:a16="http://schemas.microsoft.com/office/drawing/2014/main" id="{6925EE89-5D39-F6DC-7DE5-751D1A285250}"/>
              </a:ext>
            </a:extLst>
          </p:cNvPr>
          <p:cNvSpPr txBox="1"/>
          <p:nvPr/>
        </p:nvSpPr>
        <p:spPr>
          <a:xfrm>
            <a:off x="539583" y="4116327"/>
            <a:ext cx="42127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accent1"/>
                </a:solidFill>
              </a:rPr>
              <a:t>Custom Edition – Gör den till er egen</a:t>
            </a:r>
          </a:p>
          <a:p>
            <a:endParaRPr lang="sv-SE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b="1" dirty="0"/>
              <a:t>Din Logotyp</a:t>
            </a:r>
            <a:r>
              <a:rPr lang="sv-SE" sz="1200" dirty="0"/>
              <a:t> Permanent UV-lasrad </a:t>
            </a:r>
            <a:r>
              <a:rPr lang="sv-SE" sz="1200" dirty="0" err="1"/>
              <a:t>branding</a:t>
            </a:r>
            <a:r>
              <a:rPr lang="sv-SE" sz="1200" dirty="0"/>
              <a:t>. Tål oljor och mekaniskt slitage utan att blekna.</a:t>
            </a:r>
          </a:p>
          <a:p>
            <a:endParaRPr lang="sv-S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b="1" dirty="0"/>
              <a:t>Smart QR-kod</a:t>
            </a:r>
            <a:r>
              <a:rPr lang="sv-SE" sz="1200" dirty="0"/>
              <a:t> Digital koppling direkt på hållaren. Länka till manualer, instruktioner eller lagersaldon.</a:t>
            </a:r>
          </a:p>
          <a:p>
            <a:endParaRPr lang="sv-SE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b="1" dirty="0"/>
              <a:t>Er egen text </a:t>
            </a:r>
            <a:r>
              <a:rPr lang="sv-SE" sz="1200" dirty="0"/>
              <a:t>Ersätt produktnamnet med egen text (t.ex. </a:t>
            </a:r>
            <a:r>
              <a:rPr lang="sv-SE" sz="1200" i="1" dirty="0"/>
              <a:t>Maskin 01</a:t>
            </a:r>
            <a:r>
              <a:rPr lang="sv-SE" sz="1200" dirty="0"/>
              <a:t> eller </a:t>
            </a:r>
            <a:r>
              <a:rPr lang="sv-SE" sz="1200" i="1" dirty="0"/>
              <a:t>Avd. 2</a:t>
            </a:r>
            <a:r>
              <a:rPr lang="sv-SE" sz="1200" dirty="0"/>
              <a:t>). För optimal 5S-ordning.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0061E7F1-20C2-52A6-79A3-ED5100CF6DB5}"/>
              </a:ext>
            </a:extLst>
          </p:cNvPr>
          <p:cNvSpPr/>
          <p:nvPr/>
        </p:nvSpPr>
        <p:spPr>
          <a:xfrm>
            <a:off x="0" y="6324602"/>
            <a:ext cx="12192000" cy="53339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38" name="Bild 37">
            <a:extLst>
              <a:ext uri="{FF2B5EF4-FFF2-40B4-BE49-F238E27FC236}">
                <a16:creationId xmlns:a16="http://schemas.microsoft.com/office/drawing/2014/main" id="{70D131E5-F15D-5A29-912B-D04C3175ED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139700" y="6100415"/>
            <a:ext cx="2007021" cy="1146869"/>
          </a:xfrm>
          <a:prstGeom prst="rect">
            <a:avLst/>
          </a:prstGeom>
        </p:spPr>
      </p:pic>
      <p:sp>
        <p:nvSpPr>
          <p:cNvPr id="39" name="textruta 38">
            <a:extLst>
              <a:ext uri="{FF2B5EF4-FFF2-40B4-BE49-F238E27FC236}">
                <a16:creationId xmlns:a16="http://schemas.microsoft.com/office/drawing/2014/main" id="{587D86E1-676E-DDEB-8985-EE718BFE26D9}"/>
              </a:ext>
            </a:extLst>
          </p:cNvPr>
          <p:cNvSpPr txBox="1"/>
          <p:nvPr/>
        </p:nvSpPr>
        <p:spPr>
          <a:xfrm>
            <a:off x="1628093" y="6452799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b="1" dirty="0">
                <a:solidFill>
                  <a:schemeClr val="bg1"/>
                </a:solidFill>
              </a:rPr>
              <a:t>www.lg3d.se	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70CE6BB9-DB1D-88FD-AA43-E22C3CA88412}"/>
              </a:ext>
            </a:extLst>
          </p:cNvPr>
          <p:cNvSpPr txBox="1"/>
          <p:nvPr/>
        </p:nvSpPr>
        <p:spPr>
          <a:xfrm>
            <a:off x="10797418" y="6452799"/>
            <a:ext cx="1359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1200" b="1" dirty="0">
                <a:solidFill>
                  <a:schemeClr val="bg1"/>
                </a:solidFill>
              </a:rPr>
              <a:t>(+46) 0736800815	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752D8F51-1DB4-5F09-D68E-43C977451664}"/>
              </a:ext>
            </a:extLst>
          </p:cNvPr>
          <p:cNvSpPr txBox="1"/>
          <p:nvPr/>
        </p:nvSpPr>
        <p:spPr>
          <a:xfrm>
            <a:off x="5255834" y="6452799"/>
            <a:ext cx="16803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sv-SE" sz="1200" b="1" dirty="0">
                <a:solidFill>
                  <a:schemeClr val="bg1"/>
                </a:solidFill>
              </a:rPr>
              <a:t>lg3dab@outlook.com	</a:t>
            </a:r>
          </a:p>
        </p:txBody>
      </p:sp>
    </p:spTree>
    <p:extLst>
      <p:ext uri="{BB962C8B-B14F-4D97-AF65-F5344CB8AC3E}">
        <p14:creationId xmlns:p14="http://schemas.microsoft.com/office/powerpoint/2010/main" val="1239284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361</Words>
  <Application>Microsoft Office PowerPoint</Application>
  <PresentationFormat>Bredbild</PresentationFormat>
  <Paragraphs>42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Arial Black</vt:lpstr>
      <vt:lpstr>Office-tema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Grimbark</dc:creator>
  <cp:lastModifiedBy>Anders Grimbark</cp:lastModifiedBy>
  <cp:revision>1</cp:revision>
  <dcterms:created xsi:type="dcterms:W3CDTF">2026-01-30T10:55:09Z</dcterms:created>
  <dcterms:modified xsi:type="dcterms:W3CDTF">2026-01-30T11:21:54Z</dcterms:modified>
</cp:coreProperties>
</file>